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3" r:id="rId4"/>
  </p:sldMasterIdLst>
  <p:notesMasterIdLst>
    <p:notesMasterId r:id="rId16"/>
  </p:notesMasterIdLst>
  <p:sldIdLst>
    <p:sldId id="256" r:id="rId5"/>
    <p:sldId id="258" r:id="rId6"/>
    <p:sldId id="257" r:id="rId7"/>
    <p:sldId id="259" r:id="rId8"/>
    <p:sldId id="266" r:id="rId9"/>
    <p:sldId id="260" r:id="rId10"/>
    <p:sldId id="261" r:id="rId11"/>
    <p:sldId id="262" r:id="rId12"/>
    <p:sldId id="265" r:id="rId13"/>
    <p:sldId id="263"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3750" autoAdjust="0"/>
  </p:normalViewPr>
  <p:slideViewPr>
    <p:cSldViewPr snapToGrid="0">
      <p:cViewPr varScale="1">
        <p:scale>
          <a:sx n="86" d="100"/>
          <a:sy n="86" d="100"/>
        </p:scale>
        <p:origin x="562" y="5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373580-686A-4137-A6F0-F2C0AED3A94E}"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A2A49156-1100-471E-B773-914E81C199EC}">
      <dgm:prSet/>
      <dgm:spPr/>
      <dgm:t>
        <a:bodyPr/>
        <a:lstStyle/>
        <a:p>
          <a:r>
            <a:rPr lang="en-US" dirty="0"/>
            <a:t>As technology continued to evolve, so did fighting games, leading to subgenres (new takes on the fighting game genre) being formed. </a:t>
          </a:r>
        </a:p>
      </dgm:t>
    </dgm:pt>
    <dgm:pt modelId="{50848C7B-A0C5-410E-856D-B74B7D4EA22F}" type="parTrans" cxnId="{1A81384B-0238-4471-9642-6BEB93100B4D}">
      <dgm:prSet/>
      <dgm:spPr/>
      <dgm:t>
        <a:bodyPr/>
        <a:lstStyle/>
        <a:p>
          <a:endParaRPr lang="en-US"/>
        </a:p>
      </dgm:t>
    </dgm:pt>
    <dgm:pt modelId="{963F732B-DEE2-406E-BF3C-3A5FE901E49E}" type="sibTrans" cxnId="{1A81384B-0238-4471-9642-6BEB93100B4D}">
      <dgm:prSet/>
      <dgm:spPr/>
      <dgm:t>
        <a:bodyPr/>
        <a:lstStyle/>
        <a:p>
          <a:endParaRPr lang="en-US"/>
        </a:p>
      </dgm:t>
    </dgm:pt>
    <dgm:pt modelId="{E99E0A5E-9A3A-431A-984C-7D7AA6F87E66}">
      <dgm:prSet/>
      <dgm:spPr/>
      <dgm:t>
        <a:bodyPr/>
        <a:lstStyle/>
        <a:p>
          <a:r>
            <a:rPr lang="en-US" dirty="0"/>
            <a:t>Some of these subgenres included, 3D Fighters, Air Dash Fighters, Arena Fighters, Tag Fighters, and Platform Fighters.</a:t>
          </a:r>
        </a:p>
      </dgm:t>
    </dgm:pt>
    <dgm:pt modelId="{833694B5-7922-4C75-A7EA-1432A7E23D2D}" type="parTrans" cxnId="{A54BD1A5-0BFD-497B-BFF6-81EF414A21E9}">
      <dgm:prSet/>
      <dgm:spPr/>
      <dgm:t>
        <a:bodyPr/>
        <a:lstStyle/>
        <a:p>
          <a:endParaRPr lang="en-US"/>
        </a:p>
      </dgm:t>
    </dgm:pt>
    <dgm:pt modelId="{BD8675FC-4EF1-472C-B35B-434FA202EC69}" type="sibTrans" cxnId="{A54BD1A5-0BFD-497B-BFF6-81EF414A21E9}">
      <dgm:prSet/>
      <dgm:spPr/>
      <dgm:t>
        <a:bodyPr/>
        <a:lstStyle/>
        <a:p>
          <a:endParaRPr lang="en-US"/>
        </a:p>
      </dgm:t>
    </dgm:pt>
    <dgm:pt modelId="{B5969A40-D4F5-44E3-9F19-CEF6F697FE33}" type="pres">
      <dgm:prSet presAssocID="{7D373580-686A-4137-A6F0-F2C0AED3A94E}" presName="vert0" presStyleCnt="0">
        <dgm:presLayoutVars>
          <dgm:dir/>
          <dgm:animOne val="branch"/>
          <dgm:animLvl val="lvl"/>
        </dgm:presLayoutVars>
      </dgm:prSet>
      <dgm:spPr/>
    </dgm:pt>
    <dgm:pt modelId="{BFA6FDBB-23CB-430B-983F-E74D0C833D3A}" type="pres">
      <dgm:prSet presAssocID="{A2A49156-1100-471E-B773-914E81C199EC}" presName="thickLine" presStyleLbl="alignNode1" presStyleIdx="0" presStyleCnt="2"/>
      <dgm:spPr/>
    </dgm:pt>
    <dgm:pt modelId="{FC7B3699-CEE6-45F1-A3FC-A527402C1712}" type="pres">
      <dgm:prSet presAssocID="{A2A49156-1100-471E-B773-914E81C199EC}" presName="horz1" presStyleCnt="0"/>
      <dgm:spPr/>
    </dgm:pt>
    <dgm:pt modelId="{9AC6C194-B8CF-4A0A-B201-9248CC1B430E}" type="pres">
      <dgm:prSet presAssocID="{A2A49156-1100-471E-B773-914E81C199EC}" presName="tx1" presStyleLbl="revTx" presStyleIdx="0" presStyleCnt="2"/>
      <dgm:spPr/>
    </dgm:pt>
    <dgm:pt modelId="{6489A803-09D4-4B85-A4D9-5ECFB3C9C3DD}" type="pres">
      <dgm:prSet presAssocID="{A2A49156-1100-471E-B773-914E81C199EC}" presName="vert1" presStyleCnt="0"/>
      <dgm:spPr/>
    </dgm:pt>
    <dgm:pt modelId="{951A2007-1D8D-4884-A32F-2484DE8102E4}" type="pres">
      <dgm:prSet presAssocID="{E99E0A5E-9A3A-431A-984C-7D7AA6F87E66}" presName="thickLine" presStyleLbl="alignNode1" presStyleIdx="1" presStyleCnt="2"/>
      <dgm:spPr/>
    </dgm:pt>
    <dgm:pt modelId="{37988840-7B58-463D-A9B6-871DD0C99999}" type="pres">
      <dgm:prSet presAssocID="{E99E0A5E-9A3A-431A-984C-7D7AA6F87E66}" presName="horz1" presStyleCnt="0"/>
      <dgm:spPr/>
    </dgm:pt>
    <dgm:pt modelId="{9D7764D2-03F5-4E71-895F-1133C6713D86}" type="pres">
      <dgm:prSet presAssocID="{E99E0A5E-9A3A-431A-984C-7D7AA6F87E66}" presName="tx1" presStyleLbl="revTx" presStyleIdx="1" presStyleCnt="2"/>
      <dgm:spPr/>
    </dgm:pt>
    <dgm:pt modelId="{FA6142D7-778B-42BB-9F50-385617C2C89E}" type="pres">
      <dgm:prSet presAssocID="{E99E0A5E-9A3A-431A-984C-7D7AA6F87E66}" presName="vert1" presStyleCnt="0"/>
      <dgm:spPr/>
    </dgm:pt>
  </dgm:ptLst>
  <dgm:cxnLst>
    <dgm:cxn modelId="{37CF0903-DDD5-4B2C-9F15-56F3BE0B24AD}" type="presOf" srcId="{A2A49156-1100-471E-B773-914E81C199EC}" destId="{9AC6C194-B8CF-4A0A-B201-9248CC1B430E}" srcOrd="0" destOrd="0" presId="urn:microsoft.com/office/officeart/2008/layout/LinedList"/>
    <dgm:cxn modelId="{1A81384B-0238-4471-9642-6BEB93100B4D}" srcId="{7D373580-686A-4137-A6F0-F2C0AED3A94E}" destId="{A2A49156-1100-471E-B773-914E81C199EC}" srcOrd="0" destOrd="0" parTransId="{50848C7B-A0C5-410E-856D-B74B7D4EA22F}" sibTransId="{963F732B-DEE2-406E-BF3C-3A5FE901E49E}"/>
    <dgm:cxn modelId="{80FEFD50-87EE-402F-B092-E269E10A0BA7}" type="presOf" srcId="{7D373580-686A-4137-A6F0-F2C0AED3A94E}" destId="{B5969A40-D4F5-44E3-9F19-CEF6F697FE33}" srcOrd="0" destOrd="0" presId="urn:microsoft.com/office/officeart/2008/layout/LinedList"/>
    <dgm:cxn modelId="{B00EA0A0-A5D4-45D4-95E8-A636340D25E7}" type="presOf" srcId="{E99E0A5E-9A3A-431A-984C-7D7AA6F87E66}" destId="{9D7764D2-03F5-4E71-895F-1133C6713D86}" srcOrd="0" destOrd="0" presId="urn:microsoft.com/office/officeart/2008/layout/LinedList"/>
    <dgm:cxn modelId="{A54BD1A5-0BFD-497B-BFF6-81EF414A21E9}" srcId="{7D373580-686A-4137-A6F0-F2C0AED3A94E}" destId="{E99E0A5E-9A3A-431A-984C-7D7AA6F87E66}" srcOrd="1" destOrd="0" parTransId="{833694B5-7922-4C75-A7EA-1432A7E23D2D}" sibTransId="{BD8675FC-4EF1-472C-B35B-434FA202EC69}"/>
    <dgm:cxn modelId="{5E0033CC-DED0-4F94-9D89-4A3EEFD751B1}" type="presParOf" srcId="{B5969A40-D4F5-44E3-9F19-CEF6F697FE33}" destId="{BFA6FDBB-23CB-430B-983F-E74D0C833D3A}" srcOrd="0" destOrd="0" presId="urn:microsoft.com/office/officeart/2008/layout/LinedList"/>
    <dgm:cxn modelId="{EC935F60-B55B-4076-9E66-8AD4206256EF}" type="presParOf" srcId="{B5969A40-D4F5-44E3-9F19-CEF6F697FE33}" destId="{FC7B3699-CEE6-45F1-A3FC-A527402C1712}" srcOrd="1" destOrd="0" presId="urn:microsoft.com/office/officeart/2008/layout/LinedList"/>
    <dgm:cxn modelId="{56CA8568-0457-40C4-AF2A-60A824A6537B}" type="presParOf" srcId="{FC7B3699-CEE6-45F1-A3FC-A527402C1712}" destId="{9AC6C194-B8CF-4A0A-B201-9248CC1B430E}" srcOrd="0" destOrd="0" presId="urn:microsoft.com/office/officeart/2008/layout/LinedList"/>
    <dgm:cxn modelId="{56B4FEBC-9093-4266-8B9F-D1CCA9729D2D}" type="presParOf" srcId="{FC7B3699-CEE6-45F1-A3FC-A527402C1712}" destId="{6489A803-09D4-4B85-A4D9-5ECFB3C9C3DD}" srcOrd="1" destOrd="0" presId="urn:microsoft.com/office/officeart/2008/layout/LinedList"/>
    <dgm:cxn modelId="{834B8C00-D919-436D-9227-D811A681F259}" type="presParOf" srcId="{B5969A40-D4F5-44E3-9F19-CEF6F697FE33}" destId="{951A2007-1D8D-4884-A32F-2484DE8102E4}" srcOrd="2" destOrd="0" presId="urn:microsoft.com/office/officeart/2008/layout/LinedList"/>
    <dgm:cxn modelId="{F87392C4-BB1A-4203-8977-537AEC20DA61}" type="presParOf" srcId="{B5969A40-D4F5-44E3-9F19-CEF6F697FE33}" destId="{37988840-7B58-463D-A9B6-871DD0C99999}" srcOrd="3" destOrd="0" presId="urn:microsoft.com/office/officeart/2008/layout/LinedList"/>
    <dgm:cxn modelId="{869DF8DF-9D0D-4118-B5F6-9A0AB3D70250}" type="presParOf" srcId="{37988840-7B58-463D-A9B6-871DD0C99999}" destId="{9D7764D2-03F5-4E71-895F-1133C6713D86}" srcOrd="0" destOrd="0" presId="urn:microsoft.com/office/officeart/2008/layout/LinedList"/>
    <dgm:cxn modelId="{1E8BA450-3A12-4143-A6BC-2188B89056EF}" type="presParOf" srcId="{37988840-7B58-463D-A9B6-871DD0C99999}" destId="{FA6142D7-778B-42BB-9F50-385617C2C89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162863-48AF-4A1A-8732-7629AF9235E1}"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C1C40812-A961-49FE-8C1E-D5457C74BE41}">
      <dgm:prSet/>
      <dgm:spPr/>
      <dgm:t>
        <a:bodyPr/>
        <a:lstStyle/>
        <a:p>
          <a:r>
            <a:rPr lang="en-US" dirty="0"/>
            <a:t>Fighting games, though not the biggest genre, continues to have a very active and supportive community.</a:t>
          </a:r>
        </a:p>
      </dgm:t>
    </dgm:pt>
    <dgm:pt modelId="{7FA8107B-5578-4934-ABB0-FB6A296183B2}" type="parTrans" cxnId="{F5B55CB4-B383-4E56-A798-085E3A617C09}">
      <dgm:prSet/>
      <dgm:spPr/>
      <dgm:t>
        <a:bodyPr/>
        <a:lstStyle/>
        <a:p>
          <a:endParaRPr lang="en-US"/>
        </a:p>
      </dgm:t>
    </dgm:pt>
    <dgm:pt modelId="{C50D36D2-F82B-4522-89BF-CA38062312D7}" type="sibTrans" cxnId="{F5B55CB4-B383-4E56-A798-085E3A617C09}">
      <dgm:prSet/>
      <dgm:spPr/>
      <dgm:t>
        <a:bodyPr/>
        <a:lstStyle/>
        <a:p>
          <a:endParaRPr lang="en-US"/>
        </a:p>
      </dgm:t>
    </dgm:pt>
    <dgm:pt modelId="{01A6AD08-022F-4C33-8295-C3F33117F7AD}">
      <dgm:prSet/>
      <dgm:spPr/>
      <dgm:t>
        <a:bodyPr/>
        <a:lstStyle/>
        <a:p>
          <a:r>
            <a:rPr lang="en-US" dirty="0"/>
            <a:t>You can even find official work by being a strong fighting game player. You can join pro teams and fight for that team, making an annual salary.</a:t>
          </a:r>
        </a:p>
      </dgm:t>
    </dgm:pt>
    <dgm:pt modelId="{B3FF143B-46FA-4A0F-8B71-2CF08E8859D5}" type="parTrans" cxnId="{6B199D1C-587C-43AF-926B-B21887BE563C}">
      <dgm:prSet/>
      <dgm:spPr/>
      <dgm:t>
        <a:bodyPr/>
        <a:lstStyle/>
        <a:p>
          <a:endParaRPr lang="en-US"/>
        </a:p>
      </dgm:t>
    </dgm:pt>
    <dgm:pt modelId="{A3AC5B4D-275B-4D82-AF83-5DA6BDC8450C}" type="sibTrans" cxnId="{6B199D1C-587C-43AF-926B-B21887BE563C}">
      <dgm:prSet/>
      <dgm:spPr/>
      <dgm:t>
        <a:bodyPr/>
        <a:lstStyle/>
        <a:p>
          <a:endParaRPr lang="en-US"/>
        </a:p>
      </dgm:t>
    </dgm:pt>
    <dgm:pt modelId="{4705AB03-257A-40C8-9106-7A4E17B72951}">
      <dgm:prSet/>
      <dgm:spPr/>
      <dgm:t>
        <a:bodyPr/>
        <a:lstStyle/>
        <a:p>
          <a:r>
            <a:rPr lang="en-US" dirty="0"/>
            <a:t>A plethora of fighting game players have been able to create careers out of playing competitively, cementing their names in history.</a:t>
          </a:r>
        </a:p>
      </dgm:t>
    </dgm:pt>
    <dgm:pt modelId="{34FAFACE-68AD-4ACD-9DC5-2548A3EB3C60}" type="parTrans" cxnId="{24C254C6-25D7-4486-9E83-521A0BFB9DF0}">
      <dgm:prSet/>
      <dgm:spPr/>
      <dgm:t>
        <a:bodyPr/>
        <a:lstStyle/>
        <a:p>
          <a:endParaRPr lang="en-US"/>
        </a:p>
      </dgm:t>
    </dgm:pt>
    <dgm:pt modelId="{9D930E35-CE87-40E7-B2AE-EBCD0A8A7F53}" type="sibTrans" cxnId="{24C254C6-25D7-4486-9E83-521A0BFB9DF0}">
      <dgm:prSet/>
      <dgm:spPr/>
      <dgm:t>
        <a:bodyPr/>
        <a:lstStyle/>
        <a:p>
          <a:endParaRPr lang="en-US"/>
        </a:p>
      </dgm:t>
    </dgm:pt>
    <dgm:pt modelId="{6E21CBB2-8627-4CCC-8F24-7FE22BA240D8}" type="pres">
      <dgm:prSet presAssocID="{19162863-48AF-4A1A-8732-7629AF9235E1}" presName="outerComposite" presStyleCnt="0">
        <dgm:presLayoutVars>
          <dgm:chMax val="5"/>
          <dgm:dir/>
          <dgm:resizeHandles val="exact"/>
        </dgm:presLayoutVars>
      </dgm:prSet>
      <dgm:spPr/>
    </dgm:pt>
    <dgm:pt modelId="{E48F35F4-5325-4DED-A5AF-43B118FF126E}" type="pres">
      <dgm:prSet presAssocID="{19162863-48AF-4A1A-8732-7629AF9235E1}" presName="dummyMaxCanvas" presStyleCnt="0">
        <dgm:presLayoutVars/>
      </dgm:prSet>
      <dgm:spPr/>
    </dgm:pt>
    <dgm:pt modelId="{B22DDBF0-9549-4172-833D-9FC0239CC59C}" type="pres">
      <dgm:prSet presAssocID="{19162863-48AF-4A1A-8732-7629AF9235E1}" presName="ThreeNodes_1" presStyleLbl="node1" presStyleIdx="0" presStyleCnt="3">
        <dgm:presLayoutVars>
          <dgm:bulletEnabled val="1"/>
        </dgm:presLayoutVars>
      </dgm:prSet>
      <dgm:spPr/>
    </dgm:pt>
    <dgm:pt modelId="{E8E4BA5B-408A-4190-89D1-37B11689CF66}" type="pres">
      <dgm:prSet presAssocID="{19162863-48AF-4A1A-8732-7629AF9235E1}" presName="ThreeNodes_2" presStyleLbl="node1" presStyleIdx="1" presStyleCnt="3">
        <dgm:presLayoutVars>
          <dgm:bulletEnabled val="1"/>
        </dgm:presLayoutVars>
      </dgm:prSet>
      <dgm:spPr/>
    </dgm:pt>
    <dgm:pt modelId="{7271FC06-2AEB-4A2C-9E44-911A8DDDF02C}" type="pres">
      <dgm:prSet presAssocID="{19162863-48AF-4A1A-8732-7629AF9235E1}" presName="ThreeNodes_3" presStyleLbl="node1" presStyleIdx="2" presStyleCnt="3">
        <dgm:presLayoutVars>
          <dgm:bulletEnabled val="1"/>
        </dgm:presLayoutVars>
      </dgm:prSet>
      <dgm:spPr/>
    </dgm:pt>
    <dgm:pt modelId="{C55BBFDD-A0F2-42EA-BD19-C8FA59F91AC5}" type="pres">
      <dgm:prSet presAssocID="{19162863-48AF-4A1A-8732-7629AF9235E1}" presName="ThreeConn_1-2" presStyleLbl="fgAccFollowNode1" presStyleIdx="0" presStyleCnt="2">
        <dgm:presLayoutVars>
          <dgm:bulletEnabled val="1"/>
        </dgm:presLayoutVars>
      </dgm:prSet>
      <dgm:spPr/>
    </dgm:pt>
    <dgm:pt modelId="{701FB9BA-A2D4-4776-AFE4-B6AA5F4E119C}" type="pres">
      <dgm:prSet presAssocID="{19162863-48AF-4A1A-8732-7629AF9235E1}" presName="ThreeConn_2-3" presStyleLbl="fgAccFollowNode1" presStyleIdx="1" presStyleCnt="2">
        <dgm:presLayoutVars>
          <dgm:bulletEnabled val="1"/>
        </dgm:presLayoutVars>
      </dgm:prSet>
      <dgm:spPr/>
    </dgm:pt>
    <dgm:pt modelId="{DA548C5B-9DC3-4939-AB53-1139B5A6E77A}" type="pres">
      <dgm:prSet presAssocID="{19162863-48AF-4A1A-8732-7629AF9235E1}" presName="ThreeNodes_1_text" presStyleLbl="node1" presStyleIdx="2" presStyleCnt="3">
        <dgm:presLayoutVars>
          <dgm:bulletEnabled val="1"/>
        </dgm:presLayoutVars>
      </dgm:prSet>
      <dgm:spPr/>
    </dgm:pt>
    <dgm:pt modelId="{54911441-1E98-4EFA-AE56-E65D142D8AFC}" type="pres">
      <dgm:prSet presAssocID="{19162863-48AF-4A1A-8732-7629AF9235E1}" presName="ThreeNodes_2_text" presStyleLbl="node1" presStyleIdx="2" presStyleCnt="3">
        <dgm:presLayoutVars>
          <dgm:bulletEnabled val="1"/>
        </dgm:presLayoutVars>
      </dgm:prSet>
      <dgm:spPr/>
    </dgm:pt>
    <dgm:pt modelId="{5E1461CE-3B6F-4E67-9C07-69F2D3417E56}" type="pres">
      <dgm:prSet presAssocID="{19162863-48AF-4A1A-8732-7629AF9235E1}" presName="ThreeNodes_3_text" presStyleLbl="node1" presStyleIdx="2" presStyleCnt="3">
        <dgm:presLayoutVars>
          <dgm:bulletEnabled val="1"/>
        </dgm:presLayoutVars>
      </dgm:prSet>
      <dgm:spPr/>
    </dgm:pt>
  </dgm:ptLst>
  <dgm:cxnLst>
    <dgm:cxn modelId="{631EF201-942A-4D04-9D13-5B2B730B0338}" type="presOf" srcId="{C1C40812-A961-49FE-8C1E-D5457C74BE41}" destId="{B22DDBF0-9549-4172-833D-9FC0239CC59C}" srcOrd="0" destOrd="0" presId="urn:microsoft.com/office/officeart/2005/8/layout/vProcess5"/>
    <dgm:cxn modelId="{6B199D1C-587C-43AF-926B-B21887BE563C}" srcId="{19162863-48AF-4A1A-8732-7629AF9235E1}" destId="{01A6AD08-022F-4C33-8295-C3F33117F7AD}" srcOrd="1" destOrd="0" parTransId="{B3FF143B-46FA-4A0F-8B71-2CF08E8859D5}" sibTransId="{A3AC5B4D-275B-4D82-AF83-5DA6BDC8450C}"/>
    <dgm:cxn modelId="{AA0ECC28-96BB-4470-9BAD-6FA969D9A418}" type="presOf" srcId="{19162863-48AF-4A1A-8732-7629AF9235E1}" destId="{6E21CBB2-8627-4CCC-8F24-7FE22BA240D8}" srcOrd="0" destOrd="0" presId="urn:microsoft.com/office/officeart/2005/8/layout/vProcess5"/>
    <dgm:cxn modelId="{2AD9F151-3023-42C8-B187-531364889FB9}" type="presOf" srcId="{01A6AD08-022F-4C33-8295-C3F33117F7AD}" destId="{54911441-1E98-4EFA-AE56-E65D142D8AFC}" srcOrd="1" destOrd="0" presId="urn:microsoft.com/office/officeart/2005/8/layout/vProcess5"/>
    <dgm:cxn modelId="{26D698A3-935A-4EAE-BF2B-FF615B94A27B}" type="presOf" srcId="{01A6AD08-022F-4C33-8295-C3F33117F7AD}" destId="{E8E4BA5B-408A-4190-89D1-37B11689CF66}" srcOrd="0" destOrd="0" presId="urn:microsoft.com/office/officeart/2005/8/layout/vProcess5"/>
    <dgm:cxn modelId="{F5B55CB4-B383-4E56-A798-085E3A617C09}" srcId="{19162863-48AF-4A1A-8732-7629AF9235E1}" destId="{C1C40812-A961-49FE-8C1E-D5457C74BE41}" srcOrd="0" destOrd="0" parTransId="{7FA8107B-5578-4934-ABB0-FB6A296183B2}" sibTransId="{C50D36D2-F82B-4522-89BF-CA38062312D7}"/>
    <dgm:cxn modelId="{45BDBCB4-96FA-4765-9105-CCACBB70AB29}" type="presOf" srcId="{4705AB03-257A-40C8-9106-7A4E17B72951}" destId="{7271FC06-2AEB-4A2C-9E44-911A8DDDF02C}" srcOrd="0" destOrd="0" presId="urn:microsoft.com/office/officeart/2005/8/layout/vProcess5"/>
    <dgm:cxn modelId="{D16ED7B7-36CE-4DE4-9298-3C9A6C20CA71}" type="presOf" srcId="{C50D36D2-F82B-4522-89BF-CA38062312D7}" destId="{C55BBFDD-A0F2-42EA-BD19-C8FA59F91AC5}" srcOrd="0" destOrd="0" presId="urn:microsoft.com/office/officeart/2005/8/layout/vProcess5"/>
    <dgm:cxn modelId="{1ED8B9BF-E713-4671-B40C-788DF0BB78A2}" type="presOf" srcId="{C1C40812-A961-49FE-8C1E-D5457C74BE41}" destId="{DA548C5B-9DC3-4939-AB53-1139B5A6E77A}" srcOrd="1" destOrd="0" presId="urn:microsoft.com/office/officeart/2005/8/layout/vProcess5"/>
    <dgm:cxn modelId="{24C254C6-25D7-4486-9E83-521A0BFB9DF0}" srcId="{19162863-48AF-4A1A-8732-7629AF9235E1}" destId="{4705AB03-257A-40C8-9106-7A4E17B72951}" srcOrd="2" destOrd="0" parTransId="{34FAFACE-68AD-4ACD-9DC5-2548A3EB3C60}" sibTransId="{9D930E35-CE87-40E7-B2AE-EBCD0A8A7F53}"/>
    <dgm:cxn modelId="{6EB1D5CF-D682-49AC-8B50-5EB83A95C5EC}" type="presOf" srcId="{4705AB03-257A-40C8-9106-7A4E17B72951}" destId="{5E1461CE-3B6F-4E67-9C07-69F2D3417E56}" srcOrd="1" destOrd="0" presId="urn:microsoft.com/office/officeart/2005/8/layout/vProcess5"/>
    <dgm:cxn modelId="{79A238FE-08CE-4275-8ED3-F4BC594D4461}" type="presOf" srcId="{A3AC5B4D-275B-4D82-AF83-5DA6BDC8450C}" destId="{701FB9BA-A2D4-4776-AFE4-B6AA5F4E119C}" srcOrd="0" destOrd="0" presId="urn:microsoft.com/office/officeart/2005/8/layout/vProcess5"/>
    <dgm:cxn modelId="{56159919-2351-4F07-9F28-673727AB0417}" type="presParOf" srcId="{6E21CBB2-8627-4CCC-8F24-7FE22BA240D8}" destId="{E48F35F4-5325-4DED-A5AF-43B118FF126E}" srcOrd="0" destOrd="0" presId="urn:microsoft.com/office/officeart/2005/8/layout/vProcess5"/>
    <dgm:cxn modelId="{70CA680D-7B1B-4AEE-80CD-E88B33BB710D}" type="presParOf" srcId="{6E21CBB2-8627-4CCC-8F24-7FE22BA240D8}" destId="{B22DDBF0-9549-4172-833D-9FC0239CC59C}" srcOrd="1" destOrd="0" presId="urn:microsoft.com/office/officeart/2005/8/layout/vProcess5"/>
    <dgm:cxn modelId="{7289327E-EDCF-4D24-8B89-2F35B42FBF86}" type="presParOf" srcId="{6E21CBB2-8627-4CCC-8F24-7FE22BA240D8}" destId="{E8E4BA5B-408A-4190-89D1-37B11689CF66}" srcOrd="2" destOrd="0" presId="urn:microsoft.com/office/officeart/2005/8/layout/vProcess5"/>
    <dgm:cxn modelId="{52CCD02B-03F6-4DEE-A9AD-CAB613AAE3D8}" type="presParOf" srcId="{6E21CBB2-8627-4CCC-8F24-7FE22BA240D8}" destId="{7271FC06-2AEB-4A2C-9E44-911A8DDDF02C}" srcOrd="3" destOrd="0" presId="urn:microsoft.com/office/officeart/2005/8/layout/vProcess5"/>
    <dgm:cxn modelId="{288CF4E0-AF96-4AC5-8D3B-F074DDAF5F88}" type="presParOf" srcId="{6E21CBB2-8627-4CCC-8F24-7FE22BA240D8}" destId="{C55BBFDD-A0F2-42EA-BD19-C8FA59F91AC5}" srcOrd="4" destOrd="0" presId="urn:microsoft.com/office/officeart/2005/8/layout/vProcess5"/>
    <dgm:cxn modelId="{812A6731-C19F-4C0B-94A8-68C18DECD9E5}" type="presParOf" srcId="{6E21CBB2-8627-4CCC-8F24-7FE22BA240D8}" destId="{701FB9BA-A2D4-4776-AFE4-B6AA5F4E119C}" srcOrd="5" destOrd="0" presId="urn:microsoft.com/office/officeart/2005/8/layout/vProcess5"/>
    <dgm:cxn modelId="{5DE17FBE-1F23-40AD-BECA-4F5923F48537}" type="presParOf" srcId="{6E21CBB2-8627-4CCC-8F24-7FE22BA240D8}" destId="{DA548C5B-9DC3-4939-AB53-1139B5A6E77A}" srcOrd="6" destOrd="0" presId="urn:microsoft.com/office/officeart/2005/8/layout/vProcess5"/>
    <dgm:cxn modelId="{7968578C-1924-44F2-9395-B4931806A8F5}" type="presParOf" srcId="{6E21CBB2-8627-4CCC-8F24-7FE22BA240D8}" destId="{54911441-1E98-4EFA-AE56-E65D142D8AFC}" srcOrd="7" destOrd="0" presId="urn:microsoft.com/office/officeart/2005/8/layout/vProcess5"/>
    <dgm:cxn modelId="{DA03DE9C-02CD-44F1-9137-7F9979C4E08D}" type="presParOf" srcId="{6E21CBB2-8627-4CCC-8F24-7FE22BA240D8}" destId="{5E1461CE-3B6F-4E67-9C07-69F2D3417E56}"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6FDBB-23CB-430B-983F-E74D0C833D3A}">
      <dsp:nvSpPr>
        <dsp:cNvPr id="0" name=""/>
        <dsp:cNvSpPr/>
      </dsp:nvSpPr>
      <dsp:spPr>
        <a:xfrm>
          <a:off x="0" y="0"/>
          <a:ext cx="9512732" cy="0"/>
        </a:xfrm>
        <a:prstGeom prst="line">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0000"/>
                <a:satMod val="120000"/>
                <a:lumMod val="99000"/>
              </a:schemeClr>
            </a:gs>
          </a:gsLst>
          <a:path path="circle">
            <a:fillToRect l="100000" t="100000" r="100000" b="100000"/>
          </a:path>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AC6C194-B8CF-4A0A-B201-9248CC1B430E}">
      <dsp:nvSpPr>
        <dsp:cNvPr id="0" name=""/>
        <dsp:cNvSpPr/>
      </dsp:nvSpPr>
      <dsp:spPr>
        <a:xfrm>
          <a:off x="0" y="0"/>
          <a:ext cx="9512732" cy="90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As technology continued to evolve, so did fighting games, leading to subgenres (new takes on the fighting game genre) being formed. </a:t>
          </a:r>
        </a:p>
      </dsp:txBody>
      <dsp:txXfrm>
        <a:off x="0" y="0"/>
        <a:ext cx="9512732" cy="900952"/>
      </dsp:txXfrm>
    </dsp:sp>
    <dsp:sp modelId="{951A2007-1D8D-4884-A32F-2484DE8102E4}">
      <dsp:nvSpPr>
        <dsp:cNvPr id="0" name=""/>
        <dsp:cNvSpPr/>
      </dsp:nvSpPr>
      <dsp:spPr>
        <a:xfrm>
          <a:off x="0" y="900952"/>
          <a:ext cx="9512732"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0000"/>
                <a:satMod val="120000"/>
                <a:lumMod val="99000"/>
              </a:schemeClr>
            </a:gs>
          </a:gsLst>
          <a:path path="circle">
            <a:fillToRect l="100000" t="100000" r="100000" b="100000"/>
          </a:path>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D7764D2-03F5-4E71-895F-1133C6713D86}">
      <dsp:nvSpPr>
        <dsp:cNvPr id="0" name=""/>
        <dsp:cNvSpPr/>
      </dsp:nvSpPr>
      <dsp:spPr>
        <a:xfrm>
          <a:off x="0" y="900952"/>
          <a:ext cx="9512732" cy="90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Some of these subgenres included, 3D Fighters, Air Dash Fighters, Arena Fighters, Tag Fighters, and Platform Fighters.</a:t>
          </a:r>
        </a:p>
      </dsp:txBody>
      <dsp:txXfrm>
        <a:off x="0" y="900952"/>
        <a:ext cx="9512732" cy="900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DDBF0-9549-4172-833D-9FC0239CC59C}">
      <dsp:nvSpPr>
        <dsp:cNvPr id="0" name=""/>
        <dsp:cNvSpPr/>
      </dsp:nvSpPr>
      <dsp:spPr>
        <a:xfrm>
          <a:off x="0" y="0"/>
          <a:ext cx="6127794" cy="14243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Fighting games, though not the biggest genre, continues to have a very active and supportive community.</a:t>
          </a:r>
        </a:p>
      </dsp:txBody>
      <dsp:txXfrm>
        <a:off x="41719" y="41719"/>
        <a:ext cx="4590777" cy="1340941"/>
      </dsp:txXfrm>
    </dsp:sp>
    <dsp:sp modelId="{E8E4BA5B-408A-4190-89D1-37B11689CF66}">
      <dsp:nvSpPr>
        <dsp:cNvPr id="0" name=""/>
        <dsp:cNvSpPr/>
      </dsp:nvSpPr>
      <dsp:spPr>
        <a:xfrm>
          <a:off x="540687" y="1661776"/>
          <a:ext cx="6127794" cy="142437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You can even find official work by being a strong fighting game player. You can join pro teams and fight for that team, making an annual salary.</a:t>
          </a:r>
        </a:p>
      </dsp:txBody>
      <dsp:txXfrm>
        <a:off x="582406" y="1703495"/>
        <a:ext cx="4577822" cy="1340941"/>
      </dsp:txXfrm>
    </dsp:sp>
    <dsp:sp modelId="{7271FC06-2AEB-4A2C-9E44-911A8DDDF02C}">
      <dsp:nvSpPr>
        <dsp:cNvPr id="0" name=""/>
        <dsp:cNvSpPr/>
      </dsp:nvSpPr>
      <dsp:spPr>
        <a:xfrm>
          <a:off x="1081375" y="3323552"/>
          <a:ext cx="6127794" cy="142437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 plethora of fighting game players have been able to create careers out of playing competitively, cementing their names in history.</a:t>
          </a:r>
        </a:p>
      </dsp:txBody>
      <dsp:txXfrm>
        <a:off x="1123094" y="3365271"/>
        <a:ext cx="4577822" cy="1340941"/>
      </dsp:txXfrm>
    </dsp:sp>
    <dsp:sp modelId="{C55BBFDD-A0F2-42EA-BD19-C8FA59F91AC5}">
      <dsp:nvSpPr>
        <dsp:cNvPr id="0" name=""/>
        <dsp:cNvSpPr/>
      </dsp:nvSpPr>
      <dsp:spPr>
        <a:xfrm>
          <a:off x="5201947" y="1080154"/>
          <a:ext cx="925846" cy="92584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410262" y="1080154"/>
        <a:ext cx="509216" cy="696699"/>
      </dsp:txXfrm>
    </dsp:sp>
    <dsp:sp modelId="{701FB9BA-A2D4-4776-AFE4-B6AA5F4E119C}">
      <dsp:nvSpPr>
        <dsp:cNvPr id="0" name=""/>
        <dsp:cNvSpPr/>
      </dsp:nvSpPr>
      <dsp:spPr>
        <a:xfrm>
          <a:off x="5742635" y="2732434"/>
          <a:ext cx="925846" cy="92584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5950950" y="2732434"/>
        <a:ext cx="509216" cy="69669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4/13/2022</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09273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341054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4/13/2022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116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730614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4/13/2022</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82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6880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4/13/2022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26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4/13/2022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107314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4/13/2022</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0483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4/13/2022</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3377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4/13/2022</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421790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4/13/2022</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9640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82" r:id="rId4"/>
    <p:sldLayoutId id="2147483783" r:id="rId5"/>
    <p:sldLayoutId id="2147483788" r:id="rId6"/>
    <p:sldLayoutId id="2147483784" r:id="rId7"/>
    <p:sldLayoutId id="2147483785" r:id="rId8"/>
    <p:sldLayoutId id="2147483786" r:id="rId9"/>
    <p:sldLayoutId id="2147483787" r:id="rId10"/>
    <p:sldLayoutId id="2147483789"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gif"/><Relationship Id="rId7" Type="http://schemas.openxmlformats.org/officeDocument/2006/relationships/diagramColors" Target="../diagrams/colors1.xml"/><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2732"/>
            <a:ext cx="4626864" cy="157678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263F21-FD5C-49D9-B5D3-5B94A4C99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Background pattern&#10;&#10;Description automatically generated">
            <a:extLst>
              <a:ext uri="{FF2B5EF4-FFF2-40B4-BE49-F238E27FC236}">
                <a16:creationId xmlns:a16="http://schemas.microsoft.com/office/drawing/2014/main" id="{7D25FBE9-4198-FE3E-4328-14A16FC15BAB}"/>
              </a:ext>
            </a:extLst>
          </p:cNvPr>
          <p:cNvPicPr>
            <a:picLocks noChangeAspect="1"/>
          </p:cNvPicPr>
          <p:nvPr/>
        </p:nvPicPr>
        <p:blipFill rotWithShape="1">
          <a:blip r:embed="rId2"/>
          <a:srcRect l="8969" r="2873" b="-1"/>
          <a:stretch/>
        </p:blipFill>
        <p:spPr>
          <a:xfrm>
            <a:off x="7541111" y="1637130"/>
            <a:ext cx="4650889" cy="3547872"/>
          </a:xfrm>
          <a:prstGeom prst="rect">
            <a:avLst/>
          </a:prstGeom>
        </p:spPr>
      </p:pic>
      <p:sp>
        <p:nvSpPr>
          <p:cNvPr id="28" name="Rectangle 27">
            <a:extLst>
              <a:ext uri="{FF2B5EF4-FFF2-40B4-BE49-F238E27FC236}">
                <a16:creationId xmlns:a16="http://schemas.microsoft.com/office/drawing/2014/main" id="{175FEE01-7E1C-48BD-8FD4-2790F781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E16DF-110B-45E0-8F59-52DD77762A68}"/>
              </a:ext>
            </a:extLst>
          </p:cNvPr>
          <p:cNvSpPr>
            <a:spLocks noGrp="1"/>
          </p:cNvSpPr>
          <p:nvPr>
            <p:ph type="ctrTitle"/>
          </p:nvPr>
        </p:nvSpPr>
        <p:spPr>
          <a:xfrm>
            <a:off x="1635103" y="1936224"/>
            <a:ext cx="5516324" cy="2934270"/>
          </a:xfrm>
        </p:spPr>
        <p:txBody>
          <a:bodyPr>
            <a:normAutofit/>
          </a:bodyPr>
          <a:lstStyle/>
          <a:p>
            <a:pPr>
              <a:lnSpc>
                <a:spcPct val="115000"/>
              </a:lnSpc>
            </a:pPr>
            <a:r>
              <a:rPr lang="en-US" sz="5000">
                <a:solidFill>
                  <a:schemeClr val="bg1"/>
                </a:solidFill>
              </a:rPr>
              <a:t>The history of fighting games</a:t>
            </a:r>
          </a:p>
        </p:txBody>
      </p:sp>
      <p:sp>
        <p:nvSpPr>
          <p:cNvPr id="30" name="Rectangle 29">
            <a:extLst>
              <a:ext uri="{FF2B5EF4-FFF2-40B4-BE49-F238E27FC236}">
                <a16:creationId xmlns:a16="http://schemas.microsoft.com/office/drawing/2014/main" id="{C0598E82-FBBE-4514-AC7D-75D1347F8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A4A89D9-7BCA-4EB9-A415-962CEC1DE901}"/>
              </a:ext>
            </a:extLst>
          </p:cNvPr>
          <p:cNvSpPr>
            <a:spLocks noGrp="1"/>
          </p:cNvSpPr>
          <p:nvPr>
            <p:ph type="subTitle" idx="1"/>
          </p:nvPr>
        </p:nvSpPr>
        <p:spPr>
          <a:xfrm>
            <a:off x="1635104" y="5431808"/>
            <a:ext cx="5227711" cy="792469"/>
          </a:xfrm>
        </p:spPr>
        <p:txBody>
          <a:bodyPr anchor="t">
            <a:normAutofit/>
          </a:bodyPr>
          <a:lstStyle/>
          <a:p>
            <a:r>
              <a:rPr lang="en-US" sz="2000"/>
              <a:t>Davierre Hackman</a:t>
            </a:r>
          </a:p>
        </p:txBody>
      </p:sp>
      <p:sp>
        <p:nvSpPr>
          <p:cNvPr id="32" name="Rectangle 31">
            <a:extLst>
              <a:ext uri="{FF2B5EF4-FFF2-40B4-BE49-F238E27FC236}">
                <a16:creationId xmlns:a16="http://schemas.microsoft.com/office/drawing/2014/main" id="{5D36EA07-E1C7-4DE1-B196-FBCA4D1A0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C17599-20C8-4B64-8853-7E2891FC7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2B342F4-B533-4771-B828-654C36158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120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998BE-E929-4275-82FE-B1415B861595}"/>
              </a:ext>
            </a:extLst>
          </p:cNvPr>
          <p:cNvSpPr>
            <a:spLocks noGrp="1"/>
          </p:cNvSpPr>
          <p:nvPr>
            <p:ph type="title"/>
          </p:nvPr>
        </p:nvSpPr>
        <p:spPr>
          <a:xfrm>
            <a:off x="645459" y="1200863"/>
            <a:ext cx="3119717" cy="4306007"/>
          </a:xfrm>
        </p:spPr>
        <p:txBody>
          <a:bodyPr>
            <a:normAutofit/>
          </a:bodyPr>
          <a:lstStyle/>
          <a:p>
            <a:r>
              <a:rPr lang="en-US">
                <a:solidFill>
                  <a:schemeClr val="bg1"/>
                </a:solidFill>
              </a:rPr>
              <a:t>The Future of Fighting Games</a:t>
            </a:r>
          </a:p>
        </p:txBody>
      </p:sp>
      <p:sp>
        <p:nvSpPr>
          <p:cNvPr id="13" name="Rectangle 1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5" name="Content Placeholder 2">
            <a:extLst>
              <a:ext uri="{FF2B5EF4-FFF2-40B4-BE49-F238E27FC236}">
                <a16:creationId xmlns:a16="http://schemas.microsoft.com/office/drawing/2014/main" id="{CD476B92-5778-0887-F015-65542A620891}"/>
              </a:ext>
            </a:extLst>
          </p:cNvPr>
          <p:cNvGraphicFramePr>
            <a:graphicFrameLocks noGrp="1"/>
          </p:cNvGraphicFramePr>
          <p:nvPr>
            <p:ph idx="1"/>
            <p:extLst>
              <p:ext uri="{D42A27DB-BD31-4B8C-83A1-F6EECF244321}">
                <p14:modId xmlns:p14="http://schemas.microsoft.com/office/powerpoint/2010/main" val="399688167"/>
              </p:ext>
            </p:extLst>
          </p:nvPr>
        </p:nvGraphicFramePr>
        <p:xfrm>
          <a:off x="4551912" y="1005298"/>
          <a:ext cx="7209170" cy="4747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165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29723A0-D41B-4C41-8D49-B56A87465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642915" cy="5571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player, military uniform, team&#10;&#10;Description automatically generated">
            <a:extLst>
              <a:ext uri="{FF2B5EF4-FFF2-40B4-BE49-F238E27FC236}">
                <a16:creationId xmlns:a16="http://schemas.microsoft.com/office/drawing/2014/main" id="{4CFD5E54-CD3D-473E-A2BF-9603F6414A62}"/>
              </a:ext>
            </a:extLst>
          </p:cNvPr>
          <p:cNvPicPr>
            <a:picLocks noChangeAspect="1"/>
          </p:cNvPicPr>
          <p:nvPr/>
        </p:nvPicPr>
        <p:blipFill>
          <a:blip r:embed="rId2"/>
          <a:stretch>
            <a:fillRect/>
          </a:stretch>
        </p:blipFill>
        <p:spPr>
          <a:xfrm>
            <a:off x="6934488" y="1301923"/>
            <a:ext cx="4273187" cy="4273187"/>
          </a:xfrm>
          <a:prstGeom prst="rect">
            <a:avLst/>
          </a:prstGeom>
        </p:spPr>
      </p:pic>
      <p:sp>
        <p:nvSpPr>
          <p:cNvPr id="14" name="Rectangle 13">
            <a:extLst>
              <a:ext uri="{FF2B5EF4-FFF2-40B4-BE49-F238E27FC236}">
                <a16:creationId xmlns:a16="http://schemas.microsoft.com/office/drawing/2014/main" id="{CB8E2193-D83A-4F93-AA5A-6B128ADC2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15" y="6214533"/>
            <a:ext cx="11599127" cy="64346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65BEC9-9A64-4330-A094-2323D0EE1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91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1DA58A-A755-4FCE-9BED-1E4AD6C9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61146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indoor&#10;&#10;Description automatically generated">
            <a:extLst>
              <a:ext uri="{FF2B5EF4-FFF2-40B4-BE49-F238E27FC236}">
                <a16:creationId xmlns:a16="http://schemas.microsoft.com/office/drawing/2014/main" id="{D0B9A12E-BCCD-49F3-8BFA-659AC8E87038}"/>
              </a:ext>
            </a:extLst>
          </p:cNvPr>
          <p:cNvPicPr>
            <a:picLocks noChangeAspect="1"/>
          </p:cNvPicPr>
          <p:nvPr/>
        </p:nvPicPr>
        <p:blipFill>
          <a:blip r:embed="rId3"/>
          <a:stretch>
            <a:fillRect/>
          </a:stretch>
        </p:blipFill>
        <p:spPr>
          <a:xfrm>
            <a:off x="1577873" y="1343561"/>
            <a:ext cx="4430941" cy="4231549"/>
          </a:xfrm>
          <a:prstGeom prst="rect">
            <a:avLst/>
          </a:prstGeom>
        </p:spPr>
      </p:pic>
      <p:sp>
        <p:nvSpPr>
          <p:cNvPr id="20" name="Rectangle 19">
            <a:extLst>
              <a:ext uri="{FF2B5EF4-FFF2-40B4-BE49-F238E27FC236}">
                <a16:creationId xmlns:a16="http://schemas.microsoft.com/office/drawing/2014/main" id="{2E23EFB5-5855-497F-AC57-6C194148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181247-8F64-4A92-93D4-6FECF3AF2EA9}"/>
              </a:ext>
            </a:extLst>
          </p:cNvPr>
          <p:cNvSpPr txBox="1"/>
          <p:nvPr/>
        </p:nvSpPr>
        <p:spPr>
          <a:xfrm>
            <a:off x="2602718" y="5681476"/>
            <a:ext cx="2381250" cy="369332"/>
          </a:xfrm>
          <a:prstGeom prst="rect">
            <a:avLst/>
          </a:prstGeom>
          <a:noFill/>
        </p:spPr>
        <p:txBody>
          <a:bodyPr wrap="square" rtlCol="0">
            <a:spAutoFit/>
          </a:bodyPr>
          <a:lstStyle/>
          <a:p>
            <a:r>
              <a:rPr lang="en-US" dirty="0"/>
              <a:t>DAIGO (The Beast)</a:t>
            </a:r>
          </a:p>
        </p:txBody>
      </p:sp>
      <p:sp>
        <p:nvSpPr>
          <p:cNvPr id="19" name="TextBox 18">
            <a:extLst>
              <a:ext uri="{FF2B5EF4-FFF2-40B4-BE49-F238E27FC236}">
                <a16:creationId xmlns:a16="http://schemas.microsoft.com/office/drawing/2014/main" id="{A79BD474-9198-44D7-86C2-F7A1195851AE}"/>
              </a:ext>
            </a:extLst>
          </p:cNvPr>
          <p:cNvSpPr txBox="1"/>
          <p:nvPr/>
        </p:nvSpPr>
        <p:spPr>
          <a:xfrm>
            <a:off x="7505858" y="5695164"/>
            <a:ext cx="3130445" cy="369332"/>
          </a:xfrm>
          <a:prstGeom prst="rect">
            <a:avLst/>
          </a:prstGeom>
          <a:noFill/>
        </p:spPr>
        <p:txBody>
          <a:bodyPr wrap="square" rtlCol="0">
            <a:spAutoFit/>
          </a:bodyPr>
          <a:lstStyle/>
          <a:p>
            <a:r>
              <a:rPr lang="en-US" dirty="0"/>
              <a:t>Punk Da God &amp; Problem X</a:t>
            </a:r>
          </a:p>
        </p:txBody>
      </p:sp>
    </p:spTree>
    <p:extLst>
      <p:ext uri="{BB962C8B-B14F-4D97-AF65-F5344CB8AC3E}">
        <p14:creationId xmlns:p14="http://schemas.microsoft.com/office/powerpoint/2010/main" val="31093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Game controller">
            <a:extLst>
              <a:ext uri="{FF2B5EF4-FFF2-40B4-BE49-F238E27FC236}">
                <a16:creationId xmlns:a16="http://schemas.microsoft.com/office/drawing/2014/main" id="{2601A6F6-CAE3-A91D-EC51-5FEA09D411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646" y="1750192"/>
            <a:ext cx="3328786" cy="3328786"/>
          </a:xfrm>
          <a:prstGeom prst="rect">
            <a:avLst/>
          </a:prstGeom>
        </p:spPr>
      </p:pic>
      <p:sp>
        <p:nvSpPr>
          <p:cNvPr id="14" name="Rectangle 13">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31A97-7961-4D16-8CE9-72C1BEDA106B}"/>
              </a:ext>
            </a:extLst>
          </p:cNvPr>
          <p:cNvSpPr>
            <a:spLocks noGrp="1"/>
          </p:cNvSpPr>
          <p:nvPr>
            <p:ph type="title"/>
          </p:nvPr>
        </p:nvSpPr>
        <p:spPr>
          <a:xfrm>
            <a:off x="4919472" y="1056362"/>
            <a:ext cx="6627226" cy="1154102"/>
          </a:xfrm>
        </p:spPr>
        <p:txBody>
          <a:bodyPr>
            <a:normAutofit fontScale="90000"/>
          </a:bodyPr>
          <a:lstStyle/>
          <a:p>
            <a:r>
              <a:rPr lang="en-US" dirty="0"/>
              <a:t>What Is A Fighting Game?</a:t>
            </a:r>
          </a:p>
        </p:txBody>
      </p:sp>
      <p:sp>
        <p:nvSpPr>
          <p:cNvPr id="18" name="Rectangle 17">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3C9935-5A42-4C4D-BFB3-B9929D75E979}"/>
              </a:ext>
            </a:extLst>
          </p:cNvPr>
          <p:cNvSpPr>
            <a:spLocks noGrp="1"/>
          </p:cNvSpPr>
          <p:nvPr>
            <p:ph idx="1"/>
          </p:nvPr>
        </p:nvSpPr>
        <p:spPr>
          <a:xfrm>
            <a:off x="4921857" y="2268656"/>
            <a:ext cx="6627226" cy="3505938"/>
          </a:xfrm>
        </p:spPr>
        <p:txBody>
          <a:bodyPr anchor="t">
            <a:normAutofit/>
          </a:bodyPr>
          <a:lstStyle/>
          <a:p>
            <a:r>
              <a:rPr lang="en-US" dirty="0"/>
              <a:t>Fighting games, at their most basic level, are competitive matches between a player’s character and another character, controlled by either another player or the computer.</a:t>
            </a:r>
          </a:p>
          <a:p>
            <a:endParaRPr lang="en-US" dirty="0"/>
          </a:p>
        </p:txBody>
      </p:sp>
      <p:sp>
        <p:nvSpPr>
          <p:cNvPr id="20" name="Rectangle 1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38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2">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796B9-A0F2-41F8-951F-FC8E0B846BCD}"/>
              </a:ext>
            </a:extLst>
          </p:cNvPr>
          <p:cNvSpPr>
            <a:spLocks noGrp="1"/>
          </p:cNvSpPr>
          <p:nvPr>
            <p:ph type="title"/>
          </p:nvPr>
        </p:nvSpPr>
        <p:spPr>
          <a:xfrm>
            <a:off x="1434622" y="1113327"/>
            <a:ext cx="4862811" cy="2019488"/>
          </a:xfrm>
        </p:spPr>
        <p:txBody>
          <a:bodyPr>
            <a:normAutofit/>
          </a:bodyPr>
          <a:lstStyle/>
          <a:p>
            <a:r>
              <a:rPr lang="en-US" dirty="0">
                <a:solidFill>
                  <a:schemeClr val="bg1"/>
                </a:solidFill>
              </a:rPr>
              <a:t>How Did They Start? </a:t>
            </a:r>
          </a:p>
        </p:txBody>
      </p:sp>
      <p:sp>
        <p:nvSpPr>
          <p:cNvPr id="39" name="Rectangle 24">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6">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8">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0">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2">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9BE71C-7B93-4BDB-9D69-AE441999762A}"/>
              </a:ext>
            </a:extLst>
          </p:cNvPr>
          <p:cNvSpPr>
            <a:spLocks noGrp="1"/>
          </p:cNvSpPr>
          <p:nvPr>
            <p:ph idx="1"/>
          </p:nvPr>
        </p:nvSpPr>
        <p:spPr>
          <a:xfrm>
            <a:off x="1434622" y="3707541"/>
            <a:ext cx="5117253" cy="2505801"/>
          </a:xfrm>
        </p:spPr>
        <p:txBody>
          <a:bodyPr anchor="t">
            <a:normAutofit/>
          </a:bodyPr>
          <a:lstStyle/>
          <a:p>
            <a:pPr>
              <a:lnSpc>
                <a:spcPct val="130000"/>
              </a:lnSpc>
            </a:pPr>
            <a:r>
              <a:rPr lang="en-US" sz="1100"/>
              <a:t>Fighting Games truly began back in the 80s with Bruce Lee. </a:t>
            </a:r>
          </a:p>
          <a:p>
            <a:pPr>
              <a:lnSpc>
                <a:spcPct val="130000"/>
              </a:lnSpc>
            </a:pPr>
            <a:r>
              <a:rPr lang="en-US" sz="1100"/>
              <a:t>His “Enter The Dragon” influenced a lot of developers to begin making their own games, trying to emulate the combat shown in the film. </a:t>
            </a:r>
          </a:p>
          <a:p>
            <a:pPr>
              <a:lnSpc>
                <a:spcPct val="130000"/>
              </a:lnSpc>
            </a:pPr>
            <a:r>
              <a:rPr lang="en-US" sz="1100"/>
              <a:t>The progenitor of 2D Fighters as we know it was created from this inspiration, Karate Champ!</a:t>
            </a:r>
          </a:p>
          <a:p>
            <a:pPr>
              <a:lnSpc>
                <a:spcPct val="130000"/>
              </a:lnSpc>
            </a:pPr>
            <a:r>
              <a:rPr lang="en-US" sz="1100"/>
              <a:t>	</a:t>
            </a:r>
          </a:p>
        </p:txBody>
      </p:sp>
      <p:sp>
        <p:nvSpPr>
          <p:cNvPr id="44" name="Rectangle 34">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A2E53ABD-3741-49F1-ACFC-92F27412839A}"/>
              </a:ext>
            </a:extLst>
          </p:cNvPr>
          <p:cNvPicPr>
            <a:picLocks noChangeAspect="1"/>
          </p:cNvPicPr>
          <p:nvPr/>
        </p:nvPicPr>
        <p:blipFill>
          <a:blip r:embed="rId2"/>
          <a:stretch>
            <a:fillRect/>
          </a:stretch>
        </p:blipFill>
        <p:spPr>
          <a:xfrm>
            <a:off x="7465471" y="484632"/>
            <a:ext cx="4120993" cy="5824726"/>
          </a:xfrm>
          <a:prstGeom prst="rect">
            <a:avLst/>
          </a:prstGeom>
        </p:spPr>
      </p:pic>
    </p:spTree>
    <p:extLst>
      <p:ext uri="{BB962C8B-B14F-4D97-AF65-F5344CB8AC3E}">
        <p14:creationId xmlns:p14="http://schemas.microsoft.com/office/powerpoint/2010/main" val="4126676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C10FF-00FB-422E-A5A7-69F657245B13}"/>
              </a:ext>
            </a:extLst>
          </p:cNvPr>
          <p:cNvSpPr>
            <a:spLocks noGrp="1"/>
          </p:cNvSpPr>
          <p:nvPr>
            <p:ph type="title"/>
          </p:nvPr>
        </p:nvSpPr>
        <p:spPr>
          <a:xfrm>
            <a:off x="1434622" y="1113327"/>
            <a:ext cx="4862811" cy="2019488"/>
          </a:xfrm>
        </p:spPr>
        <p:txBody>
          <a:bodyPr>
            <a:normAutofit/>
          </a:bodyPr>
          <a:lstStyle/>
          <a:p>
            <a:r>
              <a:rPr lang="en-US">
                <a:solidFill>
                  <a:schemeClr val="bg1"/>
                </a:solidFill>
              </a:rPr>
              <a:t>The Blow Up</a:t>
            </a:r>
          </a:p>
        </p:txBody>
      </p:sp>
      <p:sp>
        <p:nvSpPr>
          <p:cNvPr id="71" name="Rectangle 70">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229AF6-2320-4C6E-A284-1383F9EDF4E8}"/>
              </a:ext>
            </a:extLst>
          </p:cNvPr>
          <p:cNvSpPr>
            <a:spLocks noGrp="1"/>
          </p:cNvSpPr>
          <p:nvPr>
            <p:ph idx="1"/>
          </p:nvPr>
        </p:nvSpPr>
        <p:spPr>
          <a:xfrm>
            <a:off x="1434622" y="3707541"/>
            <a:ext cx="5117253" cy="2505801"/>
          </a:xfrm>
        </p:spPr>
        <p:txBody>
          <a:bodyPr anchor="t">
            <a:normAutofit/>
          </a:bodyPr>
          <a:lstStyle/>
          <a:p>
            <a:pPr>
              <a:lnSpc>
                <a:spcPct val="130000"/>
              </a:lnSpc>
            </a:pPr>
            <a:r>
              <a:rPr lang="en-US" sz="1400"/>
              <a:t>Fighting Games were a relatively new genre at the time. No one knew how to create a proper one. It wasn’t until the release of the godfather of most, if not all fighting games, Street Fighter II, which sold over 25 million copies, that fighting games cemented themselves as a genre.</a:t>
            </a:r>
          </a:p>
        </p:txBody>
      </p:sp>
      <p:sp>
        <p:nvSpPr>
          <p:cNvPr id="81" name="Rectangle 80">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in front of a poster&#10;&#10;Description automatically generated with low confidence">
            <a:extLst>
              <a:ext uri="{FF2B5EF4-FFF2-40B4-BE49-F238E27FC236}">
                <a16:creationId xmlns:a16="http://schemas.microsoft.com/office/drawing/2014/main" id="{3965BBCC-97A3-4647-A054-50B2BF6B003A}"/>
              </a:ext>
            </a:extLst>
          </p:cNvPr>
          <p:cNvPicPr>
            <a:picLocks noChangeAspect="1"/>
          </p:cNvPicPr>
          <p:nvPr/>
        </p:nvPicPr>
        <p:blipFill>
          <a:blip r:embed="rId2"/>
          <a:stretch>
            <a:fillRect/>
          </a:stretch>
        </p:blipFill>
        <p:spPr>
          <a:xfrm>
            <a:off x="7938730" y="484632"/>
            <a:ext cx="3174475" cy="5824726"/>
          </a:xfrm>
          <a:prstGeom prst="rect">
            <a:avLst/>
          </a:prstGeom>
        </p:spPr>
      </p:pic>
    </p:spTree>
    <p:extLst>
      <p:ext uri="{BB962C8B-B14F-4D97-AF65-F5344CB8AC3E}">
        <p14:creationId xmlns:p14="http://schemas.microsoft.com/office/powerpoint/2010/main" val="2989849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lot machine&#10;&#10;Description automatically generated">
            <a:extLst>
              <a:ext uri="{FF2B5EF4-FFF2-40B4-BE49-F238E27FC236}">
                <a16:creationId xmlns:a16="http://schemas.microsoft.com/office/drawing/2014/main" id="{B96D827F-139C-440B-BFEE-F1902E87C2B4}"/>
              </a:ext>
            </a:extLst>
          </p:cNvPr>
          <p:cNvPicPr>
            <a:picLocks noChangeAspect="1"/>
          </p:cNvPicPr>
          <p:nvPr/>
        </p:nvPicPr>
        <p:blipFill>
          <a:blip r:embed="rId2"/>
          <a:stretch>
            <a:fillRect/>
          </a:stretch>
        </p:blipFill>
        <p:spPr>
          <a:xfrm>
            <a:off x="958072" y="643467"/>
            <a:ext cx="4660402" cy="4931643"/>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CB162E89-EA51-41CF-B085-7564960EDEED}"/>
              </a:ext>
            </a:extLst>
          </p:cNvPr>
          <p:cNvPicPr>
            <a:picLocks noChangeAspect="1"/>
          </p:cNvPicPr>
          <p:nvPr/>
        </p:nvPicPr>
        <p:blipFill>
          <a:blip r:embed="rId3"/>
          <a:stretch>
            <a:fillRect/>
          </a:stretch>
        </p:blipFill>
        <p:spPr>
          <a:xfrm>
            <a:off x="6255342" y="1124144"/>
            <a:ext cx="5293721" cy="3970290"/>
          </a:xfrm>
          <a:prstGeom prst="rect">
            <a:avLst/>
          </a:prstGeom>
        </p:spPr>
      </p:pic>
      <p:sp>
        <p:nvSpPr>
          <p:cNvPr id="39" name="Rectangle 38">
            <a:extLst>
              <a:ext uri="{FF2B5EF4-FFF2-40B4-BE49-F238E27FC236}">
                <a16:creationId xmlns:a16="http://schemas.microsoft.com/office/drawing/2014/main" id="{2E23EFB5-5855-497F-AC57-6C194148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397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27E22-2643-4D3E-ABAF-0561EA93421E}"/>
              </a:ext>
            </a:extLst>
          </p:cNvPr>
          <p:cNvSpPr>
            <a:spLocks noGrp="1"/>
          </p:cNvSpPr>
          <p:nvPr>
            <p:ph type="title"/>
          </p:nvPr>
        </p:nvSpPr>
        <p:spPr>
          <a:xfrm>
            <a:off x="1535372" y="4872251"/>
            <a:ext cx="10013709" cy="1030360"/>
          </a:xfrm>
        </p:spPr>
        <p:txBody>
          <a:bodyPr>
            <a:normAutofit/>
          </a:bodyPr>
          <a:lstStyle/>
          <a:p>
            <a:r>
              <a:rPr lang="en-US">
                <a:solidFill>
                  <a:schemeClr val="bg1"/>
                </a:solidFill>
              </a:rPr>
              <a:t>Fighting Games Vs. Congress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02FA2E-47CC-4155-AB37-5EC14570D9BA}"/>
              </a:ext>
            </a:extLst>
          </p:cNvPr>
          <p:cNvSpPr>
            <a:spLocks noGrp="1"/>
          </p:cNvSpPr>
          <p:nvPr>
            <p:ph idx="1"/>
          </p:nvPr>
        </p:nvSpPr>
        <p:spPr>
          <a:xfrm>
            <a:off x="1182948" y="509388"/>
            <a:ext cx="5530650" cy="3703114"/>
          </a:xfrm>
        </p:spPr>
        <p:txBody>
          <a:bodyPr>
            <a:normAutofit/>
          </a:bodyPr>
          <a:lstStyle/>
          <a:p>
            <a:r>
              <a:rPr lang="en-US" dirty="0"/>
              <a:t>Despite the success they received, as fighting games evolved and more fighting game companies branched off creating their own titles, they met their fair share of push back, especially with the introduction of the Mortal Kombat series.</a:t>
            </a:r>
          </a:p>
        </p:txBody>
      </p:sp>
      <p:pic>
        <p:nvPicPr>
          <p:cNvPr id="5" name="Picture 4" descr="A picture containing person, dark&#10;&#10;Description automatically generated">
            <a:extLst>
              <a:ext uri="{FF2B5EF4-FFF2-40B4-BE49-F238E27FC236}">
                <a16:creationId xmlns:a16="http://schemas.microsoft.com/office/drawing/2014/main" id="{3A41BCF1-E676-4400-B3B8-E34D905374D3}"/>
              </a:ext>
            </a:extLst>
          </p:cNvPr>
          <p:cNvPicPr>
            <a:picLocks noChangeAspect="1"/>
          </p:cNvPicPr>
          <p:nvPr/>
        </p:nvPicPr>
        <p:blipFill>
          <a:blip r:embed="rId2"/>
          <a:stretch>
            <a:fillRect/>
          </a:stretch>
        </p:blipFill>
        <p:spPr>
          <a:xfrm>
            <a:off x="6105141" y="450275"/>
            <a:ext cx="6118861" cy="3824288"/>
          </a:xfrm>
          <a:prstGeom prst="rect">
            <a:avLst/>
          </a:prstGeom>
        </p:spPr>
      </p:pic>
    </p:spTree>
    <p:extLst>
      <p:ext uri="{BB962C8B-B14F-4D97-AF65-F5344CB8AC3E}">
        <p14:creationId xmlns:p14="http://schemas.microsoft.com/office/powerpoint/2010/main" val="3160777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902"/>
            <a:ext cx="11153232" cy="3067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0748"/>
            <a:ext cx="12192000" cy="1161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068288"/>
            <a:ext cx="1006766"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dark, night, skiing&#10;&#10;Description automatically generated">
            <a:extLst>
              <a:ext uri="{FF2B5EF4-FFF2-40B4-BE49-F238E27FC236}">
                <a16:creationId xmlns:a16="http://schemas.microsoft.com/office/drawing/2014/main" id="{5374D508-B72D-474A-B219-F32F839A1BE6}"/>
              </a:ext>
            </a:extLst>
          </p:cNvPr>
          <p:cNvPicPr>
            <a:picLocks noChangeAspect="1"/>
          </p:cNvPicPr>
          <p:nvPr/>
        </p:nvPicPr>
        <p:blipFill>
          <a:blip r:embed="rId2"/>
          <a:stretch>
            <a:fillRect/>
          </a:stretch>
        </p:blipFill>
        <p:spPr>
          <a:xfrm>
            <a:off x="2675386" y="448902"/>
            <a:ext cx="2304356" cy="2219235"/>
          </a:xfrm>
          <a:prstGeom prst="rect">
            <a:avLst/>
          </a:prstGeom>
        </p:spPr>
      </p:pic>
      <p:sp>
        <p:nvSpPr>
          <p:cNvPr id="49" name="Rectangle 48">
            <a:extLst>
              <a:ext uri="{FF2B5EF4-FFF2-40B4-BE49-F238E27FC236}">
                <a16:creationId xmlns:a16="http://schemas.microsoft.com/office/drawing/2014/main" id="{BF8DE124-5B8F-4771-B3B3-20FF2F899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61880" y="1522476"/>
            <a:ext cx="310896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96344-3795-4A85-98E1-052B8E3F2F5F}"/>
              </a:ext>
            </a:extLst>
          </p:cNvPr>
          <p:cNvSpPr>
            <a:spLocks noGrp="1"/>
          </p:cNvSpPr>
          <p:nvPr>
            <p:ph type="title"/>
          </p:nvPr>
        </p:nvSpPr>
        <p:spPr>
          <a:xfrm>
            <a:off x="1535371" y="3076212"/>
            <a:ext cx="10013709" cy="1030360"/>
          </a:xfrm>
        </p:spPr>
        <p:txBody>
          <a:bodyPr>
            <a:normAutofit/>
          </a:bodyPr>
          <a:lstStyle/>
          <a:p>
            <a:r>
              <a:rPr lang="en-US">
                <a:solidFill>
                  <a:schemeClr val="bg1"/>
                </a:solidFill>
              </a:rPr>
              <a:t>The Evolution</a:t>
            </a:r>
          </a:p>
        </p:txBody>
      </p:sp>
      <p:pic>
        <p:nvPicPr>
          <p:cNvPr id="7" name="Picture 6">
            <a:extLst>
              <a:ext uri="{FF2B5EF4-FFF2-40B4-BE49-F238E27FC236}">
                <a16:creationId xmlns:a16="http://schemas.microsoft.com/office/drawing/2014/main" id="{50F8A239-6484-4FF7-AFED-BF7C8B8C618A}"/>
              </a:ext>
            </a:extLst>
          </p:cNvPr>
          <p:cNvPicPr>
            <a:picLocks noChangeAspect="1"/>
          </p:cNvPicPr>
          <p:nvPr/>
        </p:nvPicPr>
        <p:blipFill>
          <a:blip r:embed="rId3"/>
          <a:stretch>
            <a:fillRect/>
          </a:stretch>
        </p:blipFill>
        <p:spPr>
          <a:xfrm flipH="1">
            <a:off x="7856420" y="459031"/>
            <a:ext cx="3100468" cy="2181811"/>
          </a:xfrm>
          <a:prstGeom prst="rect">
            <a:avLst/>
          </a:prstGeom>
        </p:spPr>
      </p:pic>
      <p:graphicFrame>
        <p:nvGraphicFramePr>
          <p:cNvPr id="5" name="Content Placeholder 2">
            <a:extLst>
              <a:ext uri="{FF2B5EF4-FFF2-40B4-BE49-F238E27FC236}">
                <a16:creationId xmlns:a16="http://schemas.microsoft.com/office/drawing/2014/main" id="{A299C43D-6F1F-999B-5CB6-730C29CDC7F2}"/>
              </a:ext>
            </a:extLst>
          </p:cNvPr>
          <p:cNvGraphicFramePr>
            <a:graphicFrameLocks noGrp="1"/>
          </p:cNvGraphicFramePr>
          <p:nvPr>
            <p:ph idx="1"/>
            <p:extLst>
              <p:ext uri="{D42A27DB-BD31-4B8C-83A1-F6EECF244321}">
                <p14:modId xmlns:p14="http://schemas.microsoft.com/office/powerpoint/2010/main" val="1467174067"/>
              </p:ext>
            </p:extLst>
          </p:nvPr>
        </p:nvGraphicFramePr>
        <p:xfrm>
          <a:off x="1535372" y="4416014"/>
          <a:ext cx="9512732" cy="18019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83796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12AA6-6D03-4BB2-83B1-B46784F1C9AA}"/>
              </a:ext>
            </a:extLst>
          </p:cNvPr>
          <p:cNvSpPr>
            <a:spLocks noGrp="1"/>
          </p:cNvSpPr>
          <p:nvPr>
            <p:ph type="title"/>
          </p:nvPr>
        </p:nvSpPr>
        <p:spPr>
          <a:xfrm>
            <a:off x="1434622" y="1113327"/>
            <a:ext cx="4862811" cy="2019488"/>
          </a:xfrm>
        </p:spPr>
        <p:txBody>
          <a:bodyPr>
            <a:normAutofit/>
          </a:bodyPr>
          <a:lstStyle/>
          <a:p>
            <a:r>
              <a:rPr lang="en-US">
                <a:solidFill>
                  <a:schemeClr val="bg1"/>
                </a:solidFill>
              </a:rPr>
              <a:t>Skill: A Positive or a Negative?</a:t>
            </a:r>
          </a:p>
        </p:txBody>
      </p:sp>
      <p:sp>
        <p:nvSpPr>
          <p:cNvPr id="75" name="Rectangle 74">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67BAC9-7E3B-48FC-A2E4-0AF9FB2580B3}"/>
              </a:ext>
            </a:extLst>
          </p:cNvPr>
          <p:cNvSpPr>
            <a:spLocks noGrp="1"/>
          </p:cNvSpPr>
          <p:nvPr>
            <p:ph idx="1"/>
          </p:nvPr>
        </p:nvSpPr>
        <p:spPr>
          <a:xfrm>
            <a:off x="1434622" y="3707541"/>
            <a:ext cx="5117253" cy="2505801"/>
          </a:xfrm>
        </p:spPr>
        <p:txBody>
          <a:bodyPr anchor="t">
            <a:normAutofit/>
          </a:bodyPr>
          <a:lstStyle/>
          <a:p>
            <a:pPr>
              <a:lnSpc>
                <a:spcPct val="130000"/>
              </a:lnSpc>
            </a:pPr>
            <a:r>
              <a:rPr lang="en-US" sz="1500"/>
              <a:t>As fighting games continued to evolve, they began to run into yet another problem, though this problem comes with evolution. They were becoming incredibly complicated, harder to learn, and especially harder to master.</a:t>
            </a:r>
          </a:p>
        </p:txBody>
      </p:sp>
      <p:sp>
        <p:nvSpPr>
          <p:cNvPr id="85" name="Rectangle 84">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video game&#10;&#10;Description automatically generated">
            <a:extLst>
              <a:ext uri="{FF2B5EF4-FFF2-40B4-BE49-F238E27FC236}">
                <a16:creationId xmlns:a16="http://schemas.microsoft.com/office/drawing/2014/main" id="{A2D4E244-14AB-408A-9E57-81B3F4F0C9B2}"/>
              </a:ext>
            </a:extLst>
          </p:cNvPr>
          <p:cNvPicPr>
            <a:picLocks noChangeAspect="1"/>
          </p:cNvPicPr>
          <p:nvPr/>
        </p:nvPicPr>
        <p:blipFill rotWithShape="1">
          <a:blip r:embed="rId2"/>
          <a:srcRect t="8202"/>
          <a:stretch/>
        </p:blipFill>
        <p:spPr>
          <a:xfrm>
            <a:off x="6859936" y="0"/>
            <a:ext cx="4459443" cy="2285281"/>
          </a:xfrm>
          <a:prstGeom prst="rect">
            <a:avLst/>
          </a:prstGeom>
        </p:spPr>
      </p:pic>
      <p:pic>
        <p:nvPicPr>
          <p:cNvPr id="1026" name="Picture 2" descr="Sol Badguy | Guilty Gear Wiki | Fandom">
            <a:extLst>
              <a:ext uri="{FF2B5EF4-FFF2-40B4-BE49-F238E27FC236}">
                <a16:creationId xmlns:a16="http://schemas.microsoft.com/office/drawing/2014/main" id="{12601C03-A7DE-4982-BE83-8A0B1BCEEA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34697" y="962252"/>
            <a:ext cx="4120993" cy="582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66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Y2Mate.is - Sol Stuff for Friend-0aCmzhU7N5E-720p-1649809792390">
            <a:hlinkClick r:id="" action="ppaction://media"/>
            <a:extLst>
              <a:ext uri="{FF2B5EF4-FFF2-40B4-BE49-F238E27FC236}">
                <a16:creationId xmlns:a16="http://schemas.microsoft.com/office/drawing/2014/main" id="{998CD356-A27A-453C-95B9-FB21D3298C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2316" y="643467"/>
            <a:ext cx="8767368" cy="4931644"/>
          </a:xfrm>
          <a:prstGeom prst="rect">
            <a:avLst/>
          </a:prstGeom>
        </p:spPr>
      </p:pic>
      <p:sp>
        <p:nvSpPr>
          <p:cNvPr id="37" name="Rectangle 36">
            <a:extLst>
              <a:ext uri="{FF2B5EF4-FFF2-40B4-BE49-F238E27FC236}">
                <a16:creationId xmlns:a16="http://schemas.microsoft.com/office/drawing/2014/main" id="{2E23EFB5-5855-497F-AC57-6C194148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25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hojiVTI">
  <a:themeElements>
    <a:clrScheme name="AnalogousFromLightSeedRightStep">
      <a:dk1>
        <a:srgbClr val="000000"/>
      </a:dk1>
      <a:lt1>
        <a:srgbClr val="FFFFFF"/>
      </a:lt1>
      <a:dk2>
        <a:srgbClr val="412C24"/>
      </a:dk2>
      <a:lt2>
        <a:srgbClr val="E2E6E8"/>
      </a:lt2>
      <a:accent1>
        <a:srgbClr val="C0998B"/>
      </a:accent1>
      <a:accent2>
        <a:srgbClr val="B4A27B"/>
      </a:accent2>
      <a:accent3>
        <a:srgbClr val="A2A67E"/>
      </a:accent3>
      <a:accent4>
        <a:srgbClr val="8EAA74"/>
      </a:accent4>
      <a:accent5>
        <a:srgbClr val="85AB82"/>
      </a:accent5>
      <a:accent6>
        <a:srgbClr val="77AF8B"/>
      </a:accent6>
      <a:hlink>
        <a:srgbClr val="5D8A9A"/>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042A908-4308-42B2-AD36-76827C57E7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574</TotalTime>
  <Words>399</Words>
  <Application>Microsoft Office PowerPoint</Application>
  <PresentationFormat>Widescreen</PresentationFormat>
  <Paragraphs>24</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Meiryo</vt:lpstr>
      <vt:lpstr>Calibri</vt:lpstr>
      <vt:lpstr>Corbel</vt:lpstr>
      <vt:lpstr>ShojiVTI</vt:lpstr>
      <vt:lpstr>The history of fighting games</vt:lpstr>
      <vt:lpstr>What Is A Fighting Game?</vt:lpstr>
      <vt:lpstr>How Did They Start? </vt:lpstr>
      <vt:lpstr>The Blow Up</vt:lpstr>
      <vt:lpstr>PowerPoint Presentation</vt:lpstr>
      <vt:lpstr>Fighting Games Vs. Congress</vt:lpstr>
      <vt:lpstr>The Evolution</vt:lpstr>
      <vt:lpstr>Skill: A Positive or a Negative?</vt:lpstr>
      <vt:lpstr>PowerPoint Presentation</vt:lpstr>
      <vt:lpstr>The Future of Fighting Games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fighting games</dc:title>
  <dc:creator>Hackman, Davierre</dc:creator>
  <cp:lastModifiedBy>Hackman, Davierre</cp:lastModifiedBy>
  <cp:revision>16</cp:revision>
  <dcterms:created xsi:type="dcterms:W3CDTF">2022-04-11T23:12:24Z</dcterms:created>
  <dcterms:modified xsi:type="dcterms:W3CDTF">2022-04-13T13:28:35Z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